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SA" sz="54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كيف كانت تجربتك في هذا المستشفى؟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210274" y="2891192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استبيان المرضى البالغين </a:t>
            </a:r>
            <a:r>
              <a:rPr kumimoji="0" lang="ar-SA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المقيمين</a:t>
            </a:r>
            <a:r>
              <a:rPr kumimoji="0" lang="ar-SA" sz="24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في المستشفى – هيئة الخدمات الصحية الوطنية (NHS) </a:t>
            </a:r>
            <a:r>
              <a:rPr kumimoji="0" lang="en-GB" sz="24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6</a:t>
            </a:r>
            <a:r>
              <a:rPr kumimoji="0" lang="ar-SA" sz="24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202</a:t>
            </a:r>
            <a:endParaRPr kumimoji="0" lang="ar-SA" sz="2400" b="1" i="0" u="none" strike="noStrike" kern="1200" cap="none" spc="0" normalizeH="0" baseline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90127" y="3965221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algn="r" defTabSz="457200" rtl="1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7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يقوم المستشفى بإجراء استطلاع رأي لمعرفة ما يعتقده المرضى بشأن الرعاية التي تلقوها </a:t>
            </a:r>
            <a:r>
              <a:rPr lang="ar-SA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أثناء إقامتهم الليلية</a:t>
            </a:r>
            <a:r>
              <a:rPr kumimoji="0" lang="ar-SA" sz="17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algn="r" defTabSz="457200" rtl="1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ar-SA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الاستطلاع جزء من برنامج وطني </a:t>
            </a:r>
            <a:r>
              <a:rPr lang="ar-SA" sz="17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لتحسين تجارب المرضى أثناء وجودهم في المستشفى. </a:t>
            </a:r>
            <a:r>
              <a:rPr lang="ar-SA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المشاركة في الاستطلاع </a:t>
            </a:r>
            <a:r>
              <a:rPr lang="ar-SA" sz="17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طوعية</a:t>
            </a:r>
            <a:r>
              <a:rPr lang="ar-SA" sz="17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ar-SA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وجميع الإجابات </a:t>
            </a:r>
            <a:r>
              <a:rPr lang="ar-SA" sz="17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سرية</a:t>
            </a:r>
            <a:r>
              <a:rPr lang="ar-SA" sz="17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algn="r" defTabSz="457200" rtl="1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Blue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spcAft>
                <a:spcPts val="0"/>
              </a:spcAft>
            </a:pPr>
            <a:r>
              <a:rPr lang="ar-SA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إذا كنت </a:t>
            </a:r>
            <a:r>
              <a:rPr lang="ar-SA" sz="14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لا</a:t>
            </a:r>
            <a:r>
              <a:rPr lang="ar-SA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ترغب في المشاركة، أو إذا كان لديك أي أسئلة عن الاستطلاع، يرجى الاتصال بـ:</a:t>
            </a:r>
          </a:p>
          <a:p>
            <a:pPr>
              <a:spcAft>
                <a:spcPts val="0"/>
              </a:spcAft>
            </a:pPr>
            <a:endParaRPr lang="en-US" sz="14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algn="r" rt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SA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رقم هاتف الهيئة الصحية (مطلوب)</a:t>
            </a:r>
          </a:p>
          <a:p>
            <a:pPr marL="285750" indent="-285750" algn="r" rt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SA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Trust email address (if available)</a:t>
            </a:r>
          </a:p>
          <a:p>
            <a:pPr marL="285750" indent="-285750" algn="r" rt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ar-SA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عنوان أمانة الخدمات الصحية (إن توفر) Trust address (if available)</a:t>
            </a:r>
          </a:p>
          <a:p>
            <a:pPr algn="r" rtl="1">
              <a:lnSpc>
                <a:spcPts val="1600"/>
              </a:lnSpc>
              <a:spcAft>
                <a:spcPts val="0"/>
              </a:spcAft>
            </a:pPr>
            <a:r>
              <a:rPr lang="ar-SA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r" rtl="1">
              <a:lnSpc>
                <a:spcPts val="1600"/>
              </a:lnSpc>
              <a:spcAft>
                <a:spcPts val="0"/>
              </a:spcAft>
            </a:pPr>
            <a:r>
              <a:rPr lang="ar-SA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r" rtl="1">
              <a:lnSpc>
                <a:spcPts val="1600"/>
              </a:lnSpc>
              <a:spcAft>
                <a:spcPts val="0"/>
              </a:spcAft>
            </a:pPr>
            <a:r>
              <a:rPr lang="ar-SA" sz="12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algn="r" rtl="1">
              <a:defRPr/>
            </a:pPr>
            <a:r>
              <a:rPr lang="ar-SA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إذا تمت دعوتك للمشاركة، فسيتم مشاركة اسمك ورقم هاتفك وعنوانك البريدي مع الباحثين، الذين سيرسلون لك خطابًا ورسالة نصية تذكيرية. يمكنك إكمال هذا الاستطلاع عبر الإنترنت أو على الورق.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6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algn="r" defTabSz="457200" rtl="1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41037" y="9105674"/>
            <a:ext cx="3387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1200" b="1" dirty="0">
                <a:solidFill>
                  <a:schemeClr val="bg1"/>
                </a:solidFill>
              </a:rPr>
              <a:t>حصل استطلاع خدمة الصحة الوطنية (NHS) للمرضى الداخليين البالغين على موافقة المادة 251 (قانون خدمة الصحة الوطنية NHS لعام 2006) لمعالجة بيانات التواصل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431217-9AA2-46C4-AB8D-0ED91ED44128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029A2E9A-DBF0-4C3B-9A36-C4F1B20305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912DD5-5839-4830-96CD-5B73D6F53673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175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2025-09-25T15:27:22Z</dcterms:created>
  <dcterms:modified xsi:type="dcterms:W3CDTF">2026-09-21T09:01:59Z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